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7104063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12CBD4-2062-615A-30D2-FB274CB0D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8B8C13-29A5-9BE4-0566-98DCFF9E3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2D4ED3-51E7-359C-6833-9FDC4A64E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F952-0029-41E7-A7F2-F0DAFE69A6A1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2398F2-F64A-0C3B-8F6D-6A5149B8D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951C87-6F73-51BE-F608-0DE80408E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845D-4859-4FD8-8013-849D246C7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85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6658B1-7E00-4A83-7398-A2F12C7F1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8C4986-477B-597E-CF92-111558962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F93C4-3400-B19E-783E-F4BE28593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F952-0029-41E7-A7F2-F0DAFE69A6A1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EE2421-4EED-746B-215D-6C5421E45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A79710-D748-E168-332B-0DE4EFA25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845D-4859-4FD8-8013-849D246C7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85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2D0102E-A58E-4B33-30EA-099788DE92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20DA12A-452C-1770-1C98-9E36AE4026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177292-52F1-CA70-D058-6BD12EC66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F952-0029-41E7-A7F2-F0DAFE69A6A1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B646F5-1A3A-68A8-6E67-82F8712E1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939491-BA71-C71D-B12F-96FB6DDFA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845D-4859-4FD8-8013-849D246C7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00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ED5450-6E76-C306-5A1B-B0D4E463E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4D13CD-87ED-0823-1DC5-DAE265BD2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517D8D-0558-A062-5521-F6144FF49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F952-0029-41E7-A7F2-F0DAFE69A6A1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1FE0EA-2ED5-A626-2AFC-736A908EF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505331-EBD3-940B-EF46-65094AD56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845D-4859-4FD8-8013-849D246C7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0765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ECC835-CD73-4BAF-8E01-0156CB3FC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4B7B9A-20C9-4F49-75D9-60D31AC61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57A553-4009-EA7A-10EE-250DB8625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F952-0029-41E7-A7F2-F0DAFE69A6A1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F7949A-1DD5-E354-FF2B-D41EBB3AB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E1F994-5D67-8E04-9E8E-DE883A5B1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845D-4859-4FD8-8013-849D246C7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38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553D9D-E4CE-9DCE-2BB6-4329690AD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9E9995A-B18F-5C10-3AA3-1B8C2A062A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7C43D8C-8206-9827-F9EE-BEC788FDD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D0AA844-1276-37AD-60A5-7B14FB31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F952-0029-41E7-A7F2-F0DAFE69A6A1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5BCC93-77B0-8220-B4BC-85159CBB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D62043-E201-4EBD-0666-75B837435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845D-4859-4FD8-8013-849D246C7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40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CFFC18-FE9F-9D01-AF5C-1529C84B9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31A5BE3-891B-3CF5-26E2-4B8DD0B82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8F62190-317E-8D2C-60F6-0675E939F5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5605E5D-735D-6745-E1F0-9039BBA63F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C8A14FC-2F53-657B-F2DD-5FD71938FE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BC66F45-C249-A10E-00BC-4EBF846FB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F952-0029-41E7-A7F2-F0DAFE69A6A1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557F148-11CB-1A5F-03A9-694546856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7D892D9-D79B-CA6E-8C6D-533874305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845D-4859-4FD8-8013-849D246C7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69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483DDE-96C8-96F8-A037-9F1EFE598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C023303-532D-BF14-C438-DE7FA40D3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F952-0029-41E7-A7F2-F0DAFE69A6A1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8B7B20B-34EF-58A5-97AC-E3A8D5214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4C5F4C-B6F2-7870-49EE-C95CF3B84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845D-4859-4FD8-8013-849D246C7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59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1907353-B31D-B674-3628-DD4198C48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F952-0029-41E7-A7F2-F0DAFE69A6A1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E5DD708-0935-0B92-C331-58A123809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7021F21-848F-9687-8F18-7D81EB912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845D-4859-4FD8-8013-849D246C7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42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92D0EA-2CF1-98BB-DA2A-281FAC209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640930-40BF-21D9-80FB-ABC8853F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5AF28B0-9F6C-5A6F-039C-F8F4AC2419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9B38F0-7814-AA30-A671-CF2AD7FAE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F952-0029-41E7-A7F2-F0DAFE69A6A1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2463DF-28E0-4C29-4890-9FD814E41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B29428-4243-4007-CADF-5289D95E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845D-4859-4FD8-8013-849D246C7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13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DC627F-7468-C288-E004-214FE3833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454F22E-924C-521F-E41A-07CE573C3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2F6C0B5-6CB4-69F1-5CFF-8CBD4C09E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F209B3-42B1-827E-20D2-DCE3D4727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F952-0029-41E7-A7F2-F0DAFE69A6A1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0D43C4-A302-D04D-B7BE-072ACE22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BD11FD-32F0-4045-18E4-76BA55265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2845D-4859-4FD8-8013-849D246C7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7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82CD064-D844-61E9-E11D-62F31D9BE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55EB34-9A48-D790-D3DE-811BF8ABA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7A10A6-59B7-6DB7-EECD-1DFC7C4250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2F952-0029-41E7-A7F2-F0DAFE69A6A1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B142DE-1BE8-E5C1-C172-3C6269FEFB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998C9C-A902-46E6-C539-511B899F4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2845D-4859-4FD8-8013-849D246C7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991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645029-2E16-2069-0E01-FE35F08D89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18036E-4D0B-17ED-BAA9-2C1EACC0FD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AF9160-AE66-FD6F-9341-464D3C4B4C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367" b="32462"/>
          <a:stretch/>
        </p:blipFill>
        <p:spPr>
          <a:xfrm>
            <a:off x="3431015" y="123623"/>
            <a:ext cx="6791014" cy="6431181"/>
          </a:xfrm>
          <a:prstGeom prst="rect">
            <a:avLst/>
          </a:prstGeo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89BB93A6-87DC-5B50-D77A-32783354C048}"/>
              </a:ext>
            </a:extLst>
          </p:cNvPr>
          <p:cNvSpPr/>
          <p:nvPr/>
        </p:nvSpPr>
        <p:spPr>
          <a:xfrm>
            <a:off x="7344075" y="3933884"/>
            <a:ext cx="1260909" cy="1415992"/>
          </a:xfrm>
          <a:prstGeom prst="ellipse">
            <a:avLst/>
          </a:prstGeom>
          <a:noFill/>
          <a:ln w="666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528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920FBB-7EDC-1D6C-3A02-2646A32126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3FA826-90E2-C41B-D96B-2776867D5C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4775BA6-FD0E-A780-D3F4-E1D0F7172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1049" y="-1"/>
            <a:ext cx="6434508" cy="6780449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7D7011F0-6403-774D-9238-EC916868A5B7}"/>
              </a:ext>
            </a:extLst>
          </p:cNvPr>
          <p:cNvSpPr txBox="1"/>
          <p:nvPr/>
        </p:nvSpPr>
        <p:spPr>
          <a:xfrm>
            <a:off x="6323839" y="46323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8825662-D35D-B8AB-FACF-7E005A4BB2AE}"/>
              </a:ext>
            </a:extLst>
          </p:cNvPr>
          <p:cNvSpPr txBox="1"/>
          <p:nvPr/>
        </p:nvSpPr>
        <p:spPr>
          <a:xfrm>
            <a:off x="5708724" y="277117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62AF5B8-6A8D-2836-F1A2-1562AC7D4CA7}"/>
              </a:ext>
            </a:extLst>
          </p:cNvPr>
          <p:cNvSpPr txBox="1"/>
          <p:nvPr/>
        </p:nvSpPr>
        <p:spPr>
          <a:xfrm>
            <a:off x="5345697" y="1255683"/>
            <a:ext cx="1330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3</a:t>
            </a:r>
          </a:p>
          <a:p>
            <a:endParaRPr lang="fr-F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766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Voies navigables de France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COMTE Cecile</dc:creator>
  <cp:lastModifiedBy>COMTE Cecile</cp:lastModifiedBy>
  <cp:revision>1</cp:revision>
  <dcterms:created xsi:type="dcterms:W3CDTF">2025-01-08T11:31:57Z</dcterms:created>
  <dcterms:modified xsi:type="dcterms:W3CDTF">2025-01-08T11:40:14Z</dcterms:modified>
</cp:coreProperties>
</file>