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156" y="4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04778" y="123092"/>
            <a:ext cx="6617309" cy="88978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50088" y="337942"/>
            <a:ext cx="6471999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SITE 6 - ME </a:t>
            </a:r>
            <a:r>
              <a:rPr lang="fr-FR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BORDEBASSE N°9 BIS, </a:t>
            </a:r>
            <a:r>
              <a:rPr lang="fr-FR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MONTAUBAN (STG)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50088" y="3842950"/>
            <a:ext cx="3004769" cy="5049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bâti 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typologie</a:t>
            </a:r>
            <a:r>
              <a:rPr lang="fr-FR" dirty="0">
                <a:latin typeface="HelveticaNeueLT Std Cn" panose="020B0506030502030204" pitchFamily="34" charset="0"/>
              </a:rPr>
              <a:t> </a:t>
            </a:r>
            <a:r>
              <a:rPr lang="fr-FR" dirty="0" smtClean="0">
                <a:latin typeface="HelveticaNeueLT Std Cn" panose="020B0506030502030204" pitchFamily="34" charset="0"/>
              </a:rPr>
              <a:t>: Maison éclusière </a:t>
            </a:r>
            <a:r>
              <a:rPr lang="fr-FR" dirty="0">
                <a:latin typeface="HelveticaNeueLT Std Cn" panose="020B0506030502030204" pitchFamily="34" charset="0"/>
              </a:rPr>
              <a:t>R+1 + combles + cave </a:t>
            </a:r>
            <a:r>
              <a:rPr lang="fr-FR" dirty="0" smtClean="0">
                <a:latin typeface="HelveticaNeueLT Std Cn" panose="020B0506030502030204" pitchFamily="34" charset="0"/>
              </a:rPr>
              <a:t>semi-enterrée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Surface bâti</a:t>
            </a:r>
            <a:r>
              <a:rPr lang="fr-FR" b="1" dirty="0">
                <a:latin typeface="HelveticaNeueLT Std Cn" panose="020B0506030502030204" pitchFamily="34" charset="0"/>
              </a:rPr>
              <a:t>	</a:t>
            </a:r>
            <a:r>
              <a:rPr lang="fr-FR" dirty="0">
                <a:latin typeface="HelveticaNeueLT Std Cn" panose="020B0506030502030204" pitchFamily="34" charset="0"/>
              </a:rPr>
              <a:t>87 m²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Surface foncier : </a:t>
            </a:r>
            <a:r>
              <a:rPr lang="fr-FR" dirty="0" smtClean="0">
                <a:latin typeface="HelveticaNeueLT Std Cn" panose="020B0506030502030204" pitchFamily="34" charset="0"/>
              </a:rPr>
              <a:t>680 m²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état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Mauvais </a:t>
            </a:r>
            <a:r>
              <a:rPr lang="fr-FR" dirty="0" smtClean="0">
                <a:latin typeface="HelveticaNeueLT Std Cn" panose="020B0506030502030204" pitchFamily="34" charset="0"/>
              </a:rPr>
              <a:t>état R+1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Pigeonnier toit écroulé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700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qualité 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maison éclusière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Belle cave en pierre – rénovée récemment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B</a:t>
            </a:r>
            <a:r>
              <a:rPr lang="fr-FR" dirty="0" smtClean="0">
                <a:latin typeface="HelveticaNeueLT Std Cn" panose="020B0506030502030204" pitchFamily="34" charset="0"/>
              </a:rPr>
              <a:t>eau terrain </a:t>
            </a:r>
            <a:r>
              <a:rPr lang="fr-FR" dirty="0">
                <a:latin typeface="HelveticaNeueLT Std Cn" panose="020B0506030502030204" pitchFamily="34" charset="0"/>
              </a:rPr>
              <a:t>à </a:t>
            </a:r>
            <a:r>
              <a:rPr lang="fr-FR" dirty="0" smtClean="0">
                <a:latin typeface="HelveticaNeueLT Std Cn" panose="020B0506030502030204" pitchFamily="34" charset="0"/>
              </a:rPr>
              <a:t>l’arrière et  autour </a:t>
            </a:r>
            <a:r>
              <a:rPr lang="fr-FR" dirty="0">
                <a:latin typeface="HelveticaNeueLT Std Cn" panose="020B0506030502030204" pitchFamily="34" charset="0"/>
              </a:rPr>
              <a:t>de la maison</a:t>
            </a:r>
            <a:endParaRPr lang="fr-FR" sz="600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diagnostic </a:t>
            </a:r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dirty="0">
                <a:latin typeface="HelveticaNeueLT Std Cn" panose="020B0506030502030204" pitchFamily="34" charset="0"/>
              </a:rPr>
              <a:t>Diagnostic structure de </a:t>
            </a:r>
            <a:r>
              <a:rPr lang="fr-FR" dirty="0" smtClean="0">
                <a:latin typeface="HelveticaNeueLT Std Cn" panose="020B0506030502030204" pitchFamily="34" charset="0"/>
              </a:rPr>
              <a:t>2009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à prévoir: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SDB et WC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Isolation R+1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  <p:sp>
        <p:nvSpPr>
          <p:cNvPr id="10" name="Espace réservé des notes 2">
            <a:extLst>
              <a:ext uri="{FF2B5EF4-FFF2-40B4-BE49-F238E27FC236}">
                <a16:creationId xmlns:a16="http://schemas.microsoft.com/office/drawing/2014/main" id="{64EF7D39-2EC5-4EB5-9ED2-FDFF783B60F2}"/>
              </a:ext>
            </a:extLst>
          </p:cNvPr>
          <p:cNvSpPr txBox="1">
            <a:spLocks/>
          </p:cNvSpPr>
          <p:nvPr/>
        </p:nvSpPr>
        <p:spPr>
          <a:xfrm>
            <a:off x="278392" y="771181"/>
            <a:ext cx="2971583" cy="27989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latin typeface="HelveticaNeueLT Std Cn" panose="020B0506030502030204" pitchFamily="34" charset="0"/>
              </a:rPr>
              <a:t>Située en périphérie de MONATUBAN, ville d’art et d’histoire avec une agglomération de 100.000 habitants, la </a:t>
            </a:r>
            <a:r>
              <a:rPr lang="fr-FR" sz="4800" dirty="0">
                <a:latin typeface="HelveticaNeueLT Std Cn" panose="020B0506030502030204" pitchFamily="34" charset="0"/>
              </a:rPr>
              <a:t>m</a:t>
            </a:r>
            <a:r>
              <a:rPr lang="fr-FR" sz="4800" dirty="0" smtClean="0">
                <a:latin typeface="HelveticaNeueLT Std Cn" panose="020B0506030502030204" pitchFamily="34" charset="0"/>
              </a:rPr>
              <a:t>aison </a:t>
            </a:r>
            <a:r>
              <a:rPr lang="fr-FR" sz="4800" dirty="0">
                <a:latin typeface="HelveticaNeueLT Std Cn" panose="020B0506030502030204" pitchFamily="34" charset="0"/>
              </a:rPr>
              <a:t>éclusière </a:t>
            </a:r>
            <a:r>
              <a:rPr lang="fr-FR" sz="4800" dirty="0" smtClean="0">
                <a:latin typeface="HelveticaNeueLT Std Cn" panose="020B0506030502030204" pitchFamily="34" charset="0"/>
              </a:rPr>
              <a:t>est située </a:t>
            </a:r>
            <a:r>
              <a:rPr lang="fr-FR" sz="4800" dirty="0">
                <a:latin typeface="HelveticaNeueLT Std Cn" panose="020B0506030502030204" pitchFamily="34" charset="0"/>
              </a:rPr>
              <a:t>sur le canal de Montech, entre Montech et Montauban. </a:t>
            </a:r>
            <a:endParaRPr lang="fr-FR" sz="4800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b="1" dirty="0" smtClean="0">
                <a:latin typeface="HelveticaNeueLT Std Cn" panose="020B0506030502030204" pitchFamily="34" charset="0"/>
              </a:rPr>
              <a:t>Contexte particulier du site et enjeux :</a:t>
            </a: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Environnement rural et </a:t>
            </a:r>
            <a:r>
              <a:rPr lang="fr-FR" sz="4800" dirty="0" smtClean="0">
                <a:latin typeface="HelveticaNeueLT Std Cn" panose="020B0506030502030204" pitchFamily="34" charset="0"/>
              </a:rPr>
              <a:t>bucolique</a:t>
            </a:r>
            <a:r>
              <a:rPr lang="fr-FR" sz="4800" dirty="0">
                <a:latin typeface="HelveticaNeueLT Std Cn" panose="020B0506030502030204" pitchFamily="34" charset="0"/>
              </a:rPr>
              <a:t> </a:t>
            </a:r>
            <a:r>
              <a:rPr lang="fr-FR" sz="4800" dirty="0" smtClean="0">
                <a:latin typeface="HelveticaNeueLT Std Cn" panose="020B0506030502030204" pitchFamily="34" charset="0"/>
              </a:rPr>
              <a:t>; séquence paysagère caractéristique de la séquence de </a:t>
            </a:r>
            <a:r>
              <a:rPr lang="fr-FR" sz="4800" dirty="0" err="1" smtClean="0">
                <a:latin typeface="HelveticaNeueLT Std Cn" panose="020B0506030502030204" pitchFamily="34" charset="0"/>
              </a:rPr>
              <a:t>Lacourt</a:t>
            </a:r>
            <a:r>
              <a:rPr lang="fr-FR" sz="4800" dirty="0" smtClean="0">
                <a:latin typeface="HelveticaNeueLT Std Cn" panose="020B0506030502030204" pitchFamily="34" charset="0"/>
              </a:rPr>
              <a:t>-Saint-Pierre.</a:t>
            </a:r>
            <a:endParaRPr lang="fr-FR" sz="4800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latin typeface="HelveticaNeueLT Std Cn" panose="020B0506030502030204" pitchFamily="34" charset="0"/>
              </a:rPr>
              <a:t>Proximité </a:t>
            </a:r>
            <a:r>
              <a:rPr lang="fr-FR" sz="4800" dirty="0">
                <a:latin typeface="HelveticaNeueLT Std Cn" panose="020B0506030502030204" pitchFamily="34" charset="0"/>
              </a:rPr>
              <a:t>du port de Montauban</a:t>
            </a:r>
          </a:p>
          <a:p>
            <a:pPr algn="l">
              <a:lnSpc>
                <a:spcPct val="120000"/>
              </a:lnSpc>
            </a:pP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9D2A7B42-BE3F-4270-8F09-89FB4BC234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79" y="771181"/>
            <a:ext cx="3369167" cy="24080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30" y="3369307"/>
            <a:ext cx="3393001" cy="25230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9148" y="6630768"/>
            <a:ext cx="2055433" cy="1541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3356" y="6550986"/>
            <a:ext cx="2055432" cy="170114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42" y="240712"/>
            <a:ext cx="4476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27" y="255662"/>
            <a:ext cx="4286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9317" y="8696998"/>
            <a:ext cx="13495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70C0"/>
                </a:solidFill>
              </a:rPr>
              <a:t>MAJ le </a:t>
            </a:r>
            <a:r>
              <a:rPr lang="fr-FR" sz="800" dirty="0" smtClean="0">
                <a:solidFill>
                  <a:srgbClr val="0070C0"/>
                </a:solidFill>
              </a:rPr>
              <a:t>12/12/2022   DD</a:t>
            </a:r>
            <a:endParaRPr lang="fr-FR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44850" y="2420653"/>
            <a:ext cx="3077367" cy="29806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66"/>
                </a:solidFill>
                <a:latin typeface="HelveticaNeueLT Std Cn" panose="020B0506030502030204" pitchFamily="34" charset="0"/>
              </a:rPr>
              <a:t>ACCESSIBILITE</a:t>
            </a:r>
          </a:p>
          <a:p>
            <a:endParaRPr lang="fr-FR" b="1" dirty="0">
              <a:solidFill>
                <a:srgbClr val="FF0066"/>
              </a:solidFill>
              <a:latin typeface="HelveticaNeueLT Std Cn" panose="020B0506030502030204" pitchFamily="34" charset="0"/>
            </a:endParaRPr>
          </a:p>
          <a:p>
            <a:r>
              <a:rPr lang="fr-FR" dirty="0" smtClean="0">
                <a:latin typeface="HelveticaNeueLT Std Cn" panose="020B0506030502030204" pitchFamily="34" charset="0"/>
              </a:rPr>
              <a:t>Route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Vélo route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Proximité du port et ville Montauban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 smtClean="0">
                <a:latin typeface="HelveticaNeueLT Std Cn" panose="020B0506030502030204" pitchFamily="34" charset="0"/>
              </a:rPr>
              <a:t> </a:t>
            </a:r>
            <a:endParaRPr lang="fr-FR" b="1" dirty="0">
              <a:latin typeface="HelveticaNeueLT Std Cn" panose="020B0506030502030204" pitchFamily="34" charset="0"/>
            </a:endParaRP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Rénovations </a:t>
            </a:r>
            <a:r>
              <a:rPr lang="fr-FR" dirty="0">
                <a:latin typeface="HelveticaNeueLT Std Cn" panose="020B0506030502030204" pitchFamily="34" charset="0"/>
              </a:rPr>
              <a:t>intérieures </a:t>
            </a:r>
            <a:r>
              <a:rPr lang="fr-FR" dirty="0" smtClean="0">
                <a:latin typeface="HelveticaNeueLT Std Cn" panose="020B0506030502030204" pitchFamily="34" charset="0"/>
              </a:rPr>
              <a:t>R+1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Travaux réalisés ou en cours de réalisation </a:t>
            </a:r>
            <a:r>
              <a:rPr lang="fr-FR" dirty="0">
                <a:latin typeface="HelveticaNeueLT Std Cn" panose="020B0506030502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2022 : Ravalement façade, électricité, VMC, isolation phonique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2023 : Toiture, </a:t>
            </a:r>
            <a:r>
              <a:rPr lang="fr-FR" dirty="0" smtClean="0">
                <a:latin typeface="HelveticaNeueLT Std Cn" panose="020B0506030502030204" pitchFamily="34" charset="0"/>
              </a:rPr>
              <a:t>chauffage, </a:t>
            </a:r>
            <a:r>
              <a:rPr lang="fr-FR" dirty="0">
                <a:latin typeface="HelveticaNeueLT Std Cn" panose="020B0506030502030204" pitchFamily="34" charset="0"/>
              </a:rPr>
              <a:t>plafond sous </a:t>
            </a:r>
            <a:r>
              <a:rPr lang="fr-FR" dirty="0" smtClean="0">
                <a:latin typeface="HelveticaNeueLT Std Cn" panose="020B0506030502030204" pitchFamily="34" charset="0"/>
              </a:rPr>
              <a:t>toiture, assainissement 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7785" y="5514727"/>
            <a:ext cx="3077367" cy="33761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occupation </a:t>
            </a:r>
            <a:r>
              <a:rPr lang="fr-FR" b="1" dirty="0">
                <a:latin typeface="HelveticaNeueLT Std Cn" panose="020B0506030502030204" pitchFamily="34" charset="0"/>
              </a:rPr>
              <a:t>actuelle    </a:t>
            </a:r>
            <a:r>
              <a:rPr lang="fr-FR" dirty="0">
                <a:latin typeface="HelveticaNeueLT Std Cn" panose="020B0506030502030204" pitchFamily="34" charset="0"/>
              </a:rPr>
              <a:t>association de pêche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programme futur potentiel : COT </a:t>
            </a:r>
            <a:r>
              <a:rPr lang="fr-FR" b="1" dirty="0" smtClean="0">
                <a:latin typeface="HelveticaNeueLT Std Cn" panose="020B0506030502030204" pitchFamily="34" charset="0"/>
              </a:rPr>
              <a:t>activité</a:t>
            </a:r>
            <a:endParaRPr lang="fr-FR" b="1" dirty="0">
              <a:latin typeface="HelveticaNeueLT Std Cn" panose="020B0506030502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Activité associative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Guinguette / restaurant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Sports nautiques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attractivité et transformation possibles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aménagement d’un espace de restauration / détente en extérieur, dans le jardin à l’arrière et sur le côté de la </a:t>
            </a:r>
            <a:r>
              <a:rPr lang="fr-FR" dirty="0" smtClean="0">
                <a:latin typeface="HelveticaNeueLT Std Cn" panose="020B0506030502030204" pitchFamily="34" charset="0"/>
              </a:rPr>
              <a:t>maison.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Nécessité de déposer un projet précis de CU à la DDT pour autorisation</a:t>
            </a:r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44851" y="289396"/>
            <a:ext cx="3077367" cy="2017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HelveticaNeueLT Std Cn" panose="020B0506030502030204" pitchFamily="34" charset="0"/>
              </a:rPr>
              <a:t>Zone </a:t>
            </a:r>
            <a:r>
              <a:rPr lang="fr-FR" sz="1200" dirty="0" err="1">
                <a:latin typeface="HelveticaNeueLT Std Cn" panose="020B0506030502030204" pitchFamily="34" charset="0"/>
              </a:rPr>
              <a:t>Np</a:t>
            </a:r>
            <a:endParaRPr lang="fr-FR" sz="1200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HelveticaNeueLT Std Cn" panose="020B0506030502030204" pitchFamily="34" charset="0"/>
              </a:rPr>
              <a:t>Zone inondable – PPRI </a:t>
            </a:r>
            <a:r>
              <a:rPr lang="fr-FR" sz="1200" dirty="0" smtClean="0">
                <a:latin typeface="HelveticaNeueLT Std Cn" panose="020B0506030502030204" pitchFamily="34" charset="0"/>
              </a:rPr>
              <a:t>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HelveticaNeueLT Std Cn" panose="020B0506030502030204" pitchFamily="34" charset="0"/>
              </a:rPr>
              <a:t>Pas de possibilité d’aménager la cave en cuisine ou gite, pas d’équipement professionnel électrique autorisé au niveau de la cave </a:t>
            </a:r>
            <a:endParaRPr lang="fr-FR" sz="1100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D48BC1-B9C1-4EAF-AF71-C048F4BF7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29687" r="12992" b="29063"/>
          <a:stretch/>
        </p:blipFill>
        <p:spPr>
          <a:xfrm>
            <a:off x="3480682" y="289395"/>
            <a:ext cx="2979273" cy="24457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4014EE-EC6A-4AAA-B046-D34735D573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13" y="2940145"/>
            <a:ext cx="3167871" cy="21119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DC4AA9-F835-4B05-939D-D580DD9A2D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13" y="5151999"/>
            <a:ext cx="3167871" cy="2111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4C6E15-8A06-4F85-B8D9-63B22AEC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>
          <a:xfrm>
            <a:off x="3480682" y="7311256"/>
            <a:ext cx="3167871" cy="16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69996" y="1333766"/>
            <a:ext cx="9085918" cy="6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36873" y="1709780"/>
            <a:ext cx="8725426" cy="57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57311" y="1514510"/>
            <a:ext cx="8884698" cy="61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98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2740</TotalTime>
  <Words>284</Words>
  <Application>Microsoft Office PowerPoint</Application>
  <PresentationFormat>Affichage à l'écran (4:3)</PresentationFormat>
  <Paragraphs>73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162</cp:revision>
  <cp:lastPrinted>2022-11-22T14:08:34Z</cp:lastPrinted>
  <dcterms:created xsi:type="dcterms:W3CDTF">2020-03-05T15:12:39Z</dcterms:created>
  <dcterms:modified xsi:type="dcterms:W3CDTF">2022-12-12T13:32:02Z</dcterms:modified>
</cp:coreProperties>
</file>